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1" r:id="rId14"/>
    <p:sldId id="283" r:id="rId15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AD029-AEBD-4B6D-A691-56BA1943A909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380EB-5BD9-424C-B370-0EFB21C40E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92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52C54-276A-4506-8D5D-D2D7BCAC0BAC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EAEC7-B45B-463F-A097-3C7C7757E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91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EAEC7-B45B-463F-A097-3C7C7757EEF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6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leone/Documents/BGA%20Backup/LAl%20folder/Alison%20items/landau%20logo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file://localhost/Users/leone/Documents/BGA%20Backup/LAl%20folder/Alison%20items/LFC_PPT%20foot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file://localhost/Users/leone/Documents/BGA%20Backup/LAl%20folder/Alison%20items/LF_Logo_blue%20text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906" y="956189"/>
            <a:ext cx="7334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905" y="2099189"/>
            <a:ext cx="7334638" cy="4026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71913-018A-A14C-9686-90DE04AA9161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E36D-0103-B84B-88EF-58CAC29E71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andau logo.png" descr="/Users/leone/Documents/BGA Backup/LAl folder/Alison items/landau logo.pn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3596968" cy="22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5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02637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24E6-4DAA-1A42-91A0-20824216B5FD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2E6F-FA74-4B49-BB20-EAFE102E45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LF_Logo_blue text.png" descr="/Users/leone/Documents/BGA Backup/LAl folder/Alison items/LF_Logo_blue text.pn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1" y="265014"/>
            <a:ext cx="2108119" cy="1218208"/>
          </a:xfrm>
          <a:prstGeom prst="rect">
            <a:avLst/>
          </a:prstGeom>
        </p:spPr>
      </p:pic>
      <p:pic>
        <p:nvPicPr>
          <p:cNvPr id="8" name="LFC_PPT foot.png" descr="/Users/leone/Documents/BGA Backup/LAl folder/Alison items/LFC_PPT foot.png"/>
          <p:cNvPicPr>
            <a:picLocks noChangeAspect="1"/>
          </p:cNvPicPr>
          <p:nvPr userDrawn="1"/>
        </p:nvPicPr>
        <p:blipFill rotWithShape="1"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r="1436" b="6212"/>
          <a:stretch/>
        </p:blipFill>
        <p:spPr>
          <a:xfrm>
            <a:off x="-1" y="5458175"/>
            <a:ext cx="9144001" cy="14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Preparing for your future: a guide to constructing your option subject pathway </a:t>
            </a:r>
          </a:p>
          <a:p>
            <a:pPr marL="0" indent="0" algn="ctr">
              <a:buNone/>
            </a:pPr>
            <a:r>
              <a:rPr lang="en-GB" dirty="0" smtClean="0"/>
              <a:t>2024-2027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906" y="2278213"/>
            <a:ext cx="7334638" cy="114300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Year 8 Pathways</a:t>
            </a:r>
            <a:endParaRPr lang="en-GB" sz="6000" b="1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What factors are important?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subjects do I enjoy? Would motivate me?</a:t>
            </a:r>
          </a:p>
          <a:p>
            <a:r>
              <a:rPr lang="en-GB" dirty="0" smtClean="0"/>
              <a:t>Do I like ‘hands on’ subjects?</a:t>
            </a:r>
          </a:p>
          <a:p>
            <a:r>
              <a:rPr lang="en-GB" dirty="0" smtClean="0"/>
              <a:t>How do I like to be assessed?</a:t>
            </a:r>
          </a:p>
          <a:p>
            <a:r>
              <a:rPr lang="en-GB" dirty="0" smtClean="0"/>
              <a:t>What do I want to study at sixth form? University? Apprenticeship?</a:t>
            </a:r>
          </a:p>
          <a:p>
            <a:r>
              <a:rPr lang="en-GB" dirty="0" smtClean="0"/>
              <a:t>What future career ideas do I have?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What factors are not important?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are my friends are doing?</a:t>
            </a:r>
          </a:p>
          <a:p>
            <a:r>
              <a:rPr lang="en-GB" dirty="0" smtClean="0"/>
              <a:t>Which teachers do I like?</a:t>
            </a:r>
          </a:p>
          <a:p>
            <a:r>
              <a:rPr lang="en-GB" dirty="0" smtClean="0"/>
              <a:t>Which subjects are ‘easy’?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What steps do I take now?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Research all subjects in your curriculum booklet.</a:t>
            </a:r>
          </a:p>
          <a:p>
            <a:r>
              <a:rPr lang="en-GB" dirty="0" smtClean="0"/>
              <a:t>Choose subjects which meet the entry requirements for future study.</a:t>
            </a:r>
          </a:p>
          <a:p>
            <a:r>
              <a:rPr lang="en-GB" dirty="0" smtClean="0"/>
              <a:t>Choose subjects which give plenty of choice if you don’t have a firm career or future study in mind.</a:t>
            </a:r>
          </a:p>
          <a:p>
            <a:r>
              <a:rPr lang="en-GB" dirty="0" smtClean="0"/>
              <a:t>Talk to your parent/carers and get any advice or guidance needed.</a:t>
            </a:r>
            <a:endParaRPr lang="en-GB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7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Key dates in the process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904" y="2099189"/>
            <a:ext cx="7786505" cy="402697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Submit </a:t>
            </a:r>
            <a:r>
              <a:rPr lang="en-GB" sz="2800" dirty="0"/>
              <a:t>choices </a:t>
            </a:r>
            <a:r>
              <a:rPr lang="en-GB" sz="2800" dirty="0" smtClean="0"/>
              <a:t>using online </a:t>
            </a:r>
            <a:r>
              <a:rPr lang="en-GB" sz="2800" dirty="0"/>
              <a:t>Pathway Preference Form </a:t>
            </a:r>
            <a:r>
              <a:rPr lang="en-GB" sz="2800" dirty="0" smtClean="0"/>
              <a:t>(Friday 11 March to Friday 12 April)</a:t>
            </a: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Confirmation and acceptance of pathway (June)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654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Planning for Year 9+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So far </a:t>
            </a:r>
            <a:r>
              <a:rPr lang="en-GB" dirty="0" smtClean="0"/>
              <a:t>– broad, balanced and ambitious curriculum set by the College.</a:t>
            </a:r>
          </a:p>
          <a:p>
            <a:r>
              <a:rPr lang="en-GB" b="1" dirty="0" smtClean="0"/>
              <a:t>Now</a:t>
            </a:r>
            <a:r>
              <a:rPr lang="en-GB" dirty="0" smtClean="0"/>
              <a:t> – first opportunity to personalise your curriculum pathway.</a:t>
            </a:r>
          </a:p>
          <a:p>
            <a:r>
              <a:rPr lang="en-GB" dirty="0" smtClean="0"/>
              <a:t>Important stage to give careful thought to.</a:t>
            </a:r>
            <a:endParaRPr lang="en-GB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Types of qualification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u="sng" dirty="0" smtClean="0"/>
              <a:t>GCSE’s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Examined using 9-1 grading system from taught material.</a:t>
            </a:r>
          </a:p>
          <a:p>
            <a:pPr lvl="1"/>
            <a:r>
              <a:rPr lang="en-GB" dirty="0" smtClean="0"/>
              <a:t>External exams at end of Year 11.</a:t>
            </a:r>
          </a:p>
          <a:p>
            <a:pPr lvl="1"/>
            <a:r>
              <a:rPr lang="en-GB" dirty="0" smtClean="0"/>
              <a:t>Some coursework and portfolio elements in certain subjects.</a:t>
            </a:r>
          </a:p>
          <a:p>
            <a:r>
              <a:rPr lang="en-GB" b="1" u="sng" dirty="0" smtClean="0"/>
              <a:t>Vocational:</a:t>
            </a:r>
          </a:p>
          <a:p>
            <a:pPr lvl="1"/>
            <a:r>
              <a:rPr lang="en-GB" dirty="0" smtClean="0"/>
              <a:t>Portfolio assignments marked by teachers across the 3 years.</a:t>
            </a:r>
          </a:p>
          <a:p>
            <a:pPr lvl="1"/>
            <a:r>
              <a:rPr lang="en-GB" dirty="0" smtClean="0"/>
              <a:t>External exams in Year 10 and 11.</a:t>
            </a: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6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Core Curriculum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All students study:</a:t>
            </a:r>
          </a:p>
          <a:p>
            <a:pPr lvl="1"/>
            <a:r>
              <a:rPr lang="en-GB" dirty="0" smtClean="0"/>
              <a:t>GCSE English Language</a:t>
            </a:r>
          </a:p>
          <a:p>
            <a:pPr lvl="1"/>
            <a:r>
              <a:rPr lang="en-GB" dirty="0" smtClean="0"/>
              <a:t>GCSE English Literature</a:t>
            </a:r>
          </a:p>
          <a:p>
            <a:pPr lvl="1"/>
            <a:r>
              <a:rPr lang="en-GB" dirty="0" smtClean="0"/>
              <a:t>GCSE Mathematics</a:t>
            </a:r>
          </a:p>
          <a:p>
            <a:pPr lvl="1"/>
            <a:r>
              <a:rPr lang="en-GB" dirty="0" smtClean="0"/>
              <a:t>GCSE Science</a:t>
            </a:r>
          </a:p>
          <a:p>
            <a:pPr lvl="2"/>
            <a:r>
              <a:rPr lang="en-GB" dirty="0" smtClean="0"/>
              <a:t>Either Combined Science (2 GCSEs)</a:t>
            </a:r>
          </a:p>
          <a:p>
            <a:pPr lvl="2"/>
            <a:r>
              <a:rPr lang="en-GB" dirty="0" smtClean="0"/>
              <a:t>or Separate Science (3 GCSEs)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Enhanced Core Curriculum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905" y="2099189"/>
            <a:ext cx="7334638" cy="4521948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All students study one Humanities subject:</a:t>
            </a:r>
          </a:p>
          <a:p>
            <a:pPr lvl="1"/>
            <a:r>
              <a:rPr lang="en-GB" dirty="0" smtClean="0"/>
              <a:t>GCSE Geography</a:t>
            </a:r>
          </a:p>
          <a:p>
            <a:pPr lvl="1"/>
            <a:r>
              <a:rPr lang="en-GB" dirty="0" smtClean="0"/>
              <a:t>GCSE History</a:t>
            </a:r>
          </a:p>
          <a:p>
            <a:pPr lvl="1"/>
            <a:r>
              <a:rPr lang="en-GB" i="1" dirty="0" smtClean="0"/>
              <a:t>Possible to study both (see later on)</a:t>
            </a:r>
          </a:p>
          <a:p>
            <a:r>
              <a:rPr lang="en-GB" b="1" dirty="0"/>
              <a:t>All students </a:t>
            </a:r>
            <a:r>
              <a:rPr lang="en-GB" b="1" dirty="0" smtClean="0"/>
              <a:t>choose one Modern Foreign Language subject:</a:t>
            </a:r>
          </a:p>
          <a:p>
            <a:pPr lvl="1"/>
            <a:r>
              <a:rPr lang="en-GB" dirty="0" smtClean="0"/>
              <a:t>GCSE French</a:t>
            </a:r>
          </a:p>
          <a:p>
            <a:pPr lvl="1"/>
            <a:r>
              <a:rPr lang="en-GB" dirty="0" smtClean="0"/>
              <a:t>GCSE German</a:t>
            </a:r>
          </a:p>
          <a:p>
            <a:pPr lvl="1"/>
            <a:r>
              <a:rPr lang="en-GB" dirty="0" smtClean="0"/>
              <a:t>GCSE Spanish</a:t>
            </a:r>
          </a:p>
          <a:p>
            <a:pPr lvl="1"/>
            <a:r>
              <a:rPr lang="en-GB" i="1" dirty="0" smtClean="0"/>
              <a:t>Possible to study more than one (see later on)</a:t>
            </a:r>
            <a:endParaRPr lang="en-GB" i="1" dirty="0"/>
          </a:p>
          <a:p>
            <a:pPr lvl="1"/>
            <a:endParaRPr lang="en-GB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Enhanced Core Curriculum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905" y="2099189"/>
            <a:ext cx="7334638" cy="4521948"/>
          </a:xfrm>
        </p:spPr>
        <p:txBody>
          <a:bodyPr>
            <a:normAutofit/>
          </a:bodyPr>
          <a:lstStyle/>
          <a:p>
            <a:r>
              <a:rPr lang="en-GB" b="1" dirty="0" smtClean="0"/>
              <a:t>All students participate in:</a:t>
            </a:r>
          </a:p>
          <a:p>
            <a:pPr lvl="1"/>
            <a:r>
              <a:rPr lang="en-GB" dirty="0" smtClean="0"/>
              <a:t>Creativity (in Year 9 only)</a:t>
            </a:r>
          </a:p>
          <a:p>
            <a:pPr lvl="1"/>
            <a:r>
              <a:rPr lang="en-GB" dirty="0" smtClean="0"/>
              <a:t>World </a:t>
            </a:r>
            <a:r>
              <a:rPr lang="en-GB" dirty="0"/>
              <a:t>Studies (in Year 9 only)</a:t>
            </a:r>
          </a:p>
          <a:p>
            <a:pPr lvl="1"/>
            <a:r>
              <a:rPr lang="en-GB" dirty="0" smtClean="0"/>
              <a:t>Learning for Life</a:t>
            </a:r>
          </a:p>
          <a:p>
            <a:pPr lvl="1"/>
            <a:r>
              <a:rPr lang="en-GB" dirty="0" smtClean="0"/>
              <a:t>Core PE</a:t>
            </a:r>
          </a:p>
          <a:p>
            <a:pPr lvl="1"/>
            <a:r>
              <a:rPr lang="en-GB" dirty="0" smtClean="0"/>
              <a:t>Personal Tutorial programme</a:t>
            </a:r>
          </a:p>
          <a:p>
            <a:pPr lvl="1"/>
            <a:endParaRPr lang="en-GB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Additional Curriculum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905" y="2099189"/>
            <a:ext cx="7334638" cy="1051635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All students study two from the following: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25" y="3382178"/>
            <a:ext cx="32941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Art and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Design &amp;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French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Geography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German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History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3845" y="3380342"/>
            <a:ext cx="4774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GCSE Physical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Religious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GCSE Spanish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BTEC </a:t>
            </a:r>
            <a:r>
              <a:rPr lang="en-GB" sz="2000" dirty="0"/>
              <a:t>Level 1/2 Technical Award in Music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OCR Creative </a:t>
            </a:r>
            <a:r>
              <a:rPr lang="en-GB" sz="2000" dirty="0" err="1" smtClean="0"/>
              <a:t>iMedia</a:t>
            </a:r>
            <a:r>
              <a:rPr lang="en-GB" sz="2000" dirty="0" smtClean="0"/>
              <a:t> Level 1/2 Award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WJEC Level 1/2 Hospitality and Catering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sz="2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Your choices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Choose your Humanities subject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Choose your Modern Foreign Language subject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Choose 4 subjects from the Additional Curriculum</a:t>
            </a:r>
          </a:p>
          <a:p>
            <a:pPr lvl="1"/>
            <a:r>
              <a:rPr lang="en-GB" dirty="0" smtClean="0"/>
              <a:t>You will be allocated 2</a:t>
            </a:r>
          </a:p>
          <a:p>
            <a:pPr lvl="1"/>
            <a:r>
              <a:rPr lang="en-GB" dirty="0" smtClean="0"/>
              <a:t>Choose in preference order</a:t>
            </a:r>
          </a:p>
          <a:p>
            <a:pPr lvl="1"/>
            <a:r>
              <a:rPr lang="en-GB" dirty="0" smtClean="0"/>
              <a:t>You should be willing to study all 4 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Who can help me decide?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Personal Tutor</a:t>
            </a:r>
          </a:p>
          <a:p>
            <a:r>
              <a:rPr lang="en-GB" dirty="0" smtClean="0"/>
              <a:t>Subject Tutors</a:t>
            </a:r>
          </a:p>
          <a:p>
            <a:r>
              <a:rPr lang="en-GB" dirty="0" smtClean="0"/>
              <a:t>Mr C Whiteley – head of year</a:t>
            </a:r>
            <a:endParaRPr lang="en-GB" sz="1900" dirty="0" smtClean="0"/>
          </a:p>
          <a:p>
            <a:r>
              <a:rPr lang="en-GB" dirty="0" smtClean="0"/>
              <a:t>Mr D Bloomfield – Assistant Principal</a:t>
            </a:r>
          </a:p>
          <a:p>
            <a:r>
              <a:rPr lang="en-GB" dirty="0" smtClean="0"/>
              <a:t>Parents/Carers and relatives</a:t>
            </a:r>
          </a:p>
          <a:p>
            <a:r>
              <a:rPr lang="en-GB" dirty="0" smtClean="0"/>
              <a:t>Older siblings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463.94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0.2|0.1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5012</TotalTime>
  <Words>505</Words>
  <Application>Microsoft Office PowerPoint</Application>
  <PresentationFormat>On-screen Show (4:3)</PresentationFormat>
  <Paragraphs>91</Paragraphs>
  <Slides>13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Custom Design</vt:lpstr>
      <vt:lpstr>Year 8 Pathways</vt:lpstr>
      <vt:lpstr>Planning for Year 9+</vt:lpstr>
      <vt:lpstr>Types of qualification</vt:lpstr>
      <vt:lpstr>Core Curriculum</vt:lpstr>
      <vt:lpstr>Enhanced Core Curriculum</vt:lpstr>
      <vt:lpstr>Enhanced Core Curriculum</vt:lpstr>
      <vt:lpstr>Additional Curriculum</vt:lpstr>
      <vt:lpstr>Your choices</vt:lpstr>
      <vt:lpstr>Who can help me decide?</vt:lpstr>
      <vt:lpstr>What factors are important?</vt:lpstr>
      <vt:lpstr>What factors are not important?</vt:lpstr>
      <vt:lpstr>What steps do I take now?</vt:lpstr>
      <vt:lpstr>Key dates in the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Briefing</dc:title>
  <dc:creator>gemma maidment</dc:creator>
  <cp:lastModifiedBy>sowter</cp:lastModifiedBy>
  <cp:revision>184</cp:revision>
  <cp:lastPrinted>2021-01-19T10:52:04Z</cp:lastPrinted>
  <dcterms:created xsi:type="dcterms:W3CDTF">2019-11-28T16:40:25Z</dcterms:created>
  <dcterms:modified xsi:type="dcterms:W3CDTF">2024-02-16T09:53:30Z</dcterms:modified>
</cp:coreProperties>
</file>